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7EAD7C-DA9B-4199-8D92-1D60FF126D0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4FA126-5FAC-44AB-B5B5-AB9969E3CB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98072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nl-NL" sz="5000" dirty="0" smtClean="0"/>
              <a:t>Quiz voorbereiding toets schrijven</a:t>
            </a:r>
            <a:endParaRPr lang="nl-NL" sz="5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3501008"/>
            <a:ext cx="2476500" cy="290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717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>9. Bij een instructie werk je met signaalwoorden. Welke signaalwoorden passen het beste bij een instructie: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2171700"/>
            <a:ext cx="7467600" cy="4302252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457200" indent="-457200">
              <a:buAutoNum type="alphaUcPeriod"/>
            </a:pPr>
            <a:endParaRPr lang="nl-NL" dirty="0" smtClean="0"/>
          </a:p>
          <a:p>
            <a:pPr marL="457200" indent="-457200">
              <a:buAutoNum type="alphaUcPeriod"/>
            </a:pPr>
            <a:endParaRPr lang="nl-NL" dirty="0"/>
          </a:p>
          <a:p>
            <a:pPr marL="457200" indent="-457200">
              <a:buAutoNum type="alphaUcPeriod"/>
            </a:pPr>
            <a:endParaRPr lang="nl-NL" sz="3200" dirty="0" smtClean="0"/>
          </a:p>
          <a:p>
            <a:pPr marL="457200" indent="-457200">
              <a:buAutoNum type="alphaUcPeriod"/>
            </a:pPr>
            <a:r>
              <a:rPr lang="nl-NL" sz="3200" dirty="0" smtClean="0"/>
              <a:t>En, want, maar, omdat.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Ten eerste, daarna, vervolgens, ten slotte.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Als, daar, hoewel, toch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39980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4000" dirty="0" smtClean="0"/>
              <a:t>10. Bedenk een argument voor- en tegen roken:</a:t>
            </a:r>
            <a:endParaRPr lang="nl-NL" sz="40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05075" y="1655762"/>
            <a:ext cx="33718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5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smtClean="0"/>
              <a:t>1. De aanhef van een brief schrijf je op de volgende manier: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endParaRPr lang="nl-NL" sz="3200" dirty="0" smtClean="0"/>
          </a:p>
          <a:p>
            <a:pPr marL="457200" indent="-457200">
              <a:buAutoNum type="alphaUcPeriod"/>
            </a:pPr>
            <a:r>
              <a:rPr lang="nl-NL" sz="3200" dirty="0" smtClean="0"/>
              <a:t>Geachte heer/mevrouw,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Geachte meneer/mevrouw,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Gedachte heer/mevrouw.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59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4000" dirty="0" smtClean="0"/>
              <a:t>2. Een brief bestaat uit minimaal ……… alinea's: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457200" indent="-457200">
              <a:buAutoNum type="alphaUcPeriod"/>
            </a:pPr>
            <a:r>
              <a:rPr lang="nl-NL" sz="3200" dirty="0" smtClean="0"/>
              <a:t>4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2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3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0093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4000" dirty="0" smtClean="0"/>
              <a:t>3. Wat is de juiste weergave van de datering: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457200" indent="-457200">
              <a:buAutoNum type="alphaUcPeriod"/>
            </a:pPr>
            <a:r>
              <a:rPr lang="nl-NL" sz="3200" dirty="0" smtClean="0"/>
              <a:t>Meppel, 11 november 2013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11 november 2013, Meppel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Meppel, 11-11-2013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39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>4. Een zakelijke brief begint  met je eigen adres en later pas </a:t>
            </a:r>
            <a:br>
              <a:rPr lang="nl-NL" sz="4000" dirty="0" smtClean="0"/>
            </a:br>
            <a:r>
              <a:rPr lang="nl-NL" sz="4000" dirty="0" smtClean="0"/>
              <a:t>het adres van de geadresseerde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3600" dirty="0" smtClean="0"/>
          </a:p>
          <a:p>
            <a:pPr marL="0" indent="0">
              <a:buNone/>
            </a:pPr>
            <a:endParaRPr lang="nl-NL" sz="3600" dirty="0" smtClean="0"/>
          </a:p>
          <a:p>
            <a:pPr marL="457200" indent="-457200">
              <a:buAutoNum type="alphaUcPeriod"/>
            </a:pPr>
            <a:endParaRPr lang="nl-NL" sz="3200" dirty="0" smtClean="0"/>
          </a:p>
          <a:p>
            <a:pPr marL="457200" indent="-457200">
              <a:buAutoNum type="alphaUcPeriod"/>
            </a:pPr>
            <a:endParaRPr lang="nl-NL" sz="3200" dirty="0"/>
          </a:p>
          <a:p>
            <a:pPr marL="457200" indent="-457200">
              <a:buAutoNum type="alphaUcPeriod"/>
            </a:pPr>
            <a:r>
              <a:rPr lang="nl-NL" sz="3200" dirty="0" smtClean="0"/>
              <a:t>Niet waar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Waar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081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smtClean="0"/>
              <a:t>5. Hoe kun je op de beste manier het onderwerp weergeven: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sz="3600" dirty="0"/>
          </a:p>
          <a:p>
            <a:pPr marL="457200" indent="-457200">
              <a:buAutoNum type="alphaUcPeriod"/>
            </a:pPr>
            <a:endParaRPr lang="nl-NL" sz="3200" dirty="0" smtClean="0"/>
          </a:p>
          <a:p>
            <a:pPr marL="457200" indent="-457200">
              <a:buAutoNum type="alphaUcPeriod"/>
            </a:pPr>
            <a:r>
              <a:rPr lang="nl-NL" sz="3200" dirty="0" smtClean="0"/>
              <a:t>Onderwerp: de toets schrijven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Betreft: De toets schrijven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Betreft: de toets schrijven</a:t>
            </a:r>
          </a:p>
        </p:txBody>
      </p:sp>
    </p:spTree>
    <p:extLst>
      <p:ext uri="{BB962C8B-B14F-4D97-AF65-F5344CB8AC3E}">
        <p14:creationId xmlns:p14="http://schemas.microsoft.com/office/powerpoint/2010/main" val="408664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>6. Onderaan je brief komt eerst je naam en dan je handtekening.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endParaRPr lang="nl-NL" dirty="0" smtClean="0"/>
          </a:p>
          <a:p>
            <a:pPr marL="457200" indent="-457200">
              <a:buAutoNum type="alphaUcPeriod"/>
            </a:pPr>
            <a:endParaRPr lang="nl-NL" sz="3200" dirty="0"/>
          </a:p>
          <a:p>
            <a:pPr marL="457200" indent="-457200">
              <a:buAutoNum type="alphaUcPeriod"/>
            </a:pPr>
            <a:r>
              <a:rPr lang="nl-NL" sz="3200" dirty="0" smtClean="0"/>
              <a:t>Waar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Niet waar</a:t>
            </a:r>
          </a:p>
          <a:p>
            <a:pPr marL="457200" indent="-457200">
              <a:buAutoNum type="alphaU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721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771" y="90872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>7. Wat betekent in het adres van de geadresseerde t.a.v.: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600" dirty="0" smtClean="0"/>
          </a:p>
          <a:p>
            <a:pPr marL="457200" indent="-457200">
              <a:buAutoNum type="alphaUcPeriod"/>
            </a:pPr>
            <a:endParaRPr lang="nl-NL" sz="3600" dirty="0" smtClean="0"/>
          </a:p>
          <a:p>
            <a:pPr marL="457200" indent="-457200">
              <a:buAutoNum type="alphaUcPeriod"/>
            </a:pPr>
            <a:endParaRPr lang="nl-NL" sz="3600" dirty="0"/>
          </a:p>
          <a:p>
            <a:pPr marL="457200" indent="-457200">
              <a:buAutoNum type="alphaUcPeriod"/>
            </a:pPr>
            <a:r>
              <a:rPr lang="nl-NL" sz="3200" dirty="0" smtClean="0"/>
              <a:t>Ten aanzien van….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Ter attentie van….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1436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259" y="7647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>8. Wat is de beste omschrijving van een instructie: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endParaRPr lang="nl-NL" dirty="0" smtClean="0"/>
          </a:p>
          <a:p>
            <a:pPr marL="457200" indent="-457200">
              <a:buAutoNum type="alphaUcPeriod"/>
            </a:pPr>
            <a:endParaRPr lang="nl-NL" sz="3600" dirty="0" smtClean="0"/>
          </a:p>
          <a:p>
            <a:pPr marL="457200" indent="-457200">
              <a:buAutoNum type="alphaUcPeriod"/>
            </a:pPr>
            <a:r>
              <a:rPr lang="nl-NL" sz="3200" dirty="0" smtClean="0"/>
              <a:t>Een instructie geeft in stappen weer wat je moet doen.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Een instructie is een korte uitleg.</a:t>
            </a:r>
          </a:p>
          <a:p>
            <a:pPr marL="457200" indent="-457200">
              <a:buAutoNum type="alphaUcPeriod"/>
            </a:pPr>
            <a:r>
              <a:rPr lang="nl-NL" sz="3200" dirty="0" smtClean="0"/>
              <a:t>Een instructie is een informatieve voorlichting.</a:t>
            </a:r>
          </a:p>
          <a:p>
            <a:pPr marL="457200" indent="-457200">
              <a:buAutoNum type="alphaUcPeriod"/>
            </a:pPr>
            <a:endParaRPr lang="nl-NL" dirty="0"/>
          </a:p>
          <a:p>
            <a:pPr marL="457200" indent="-457200">
              <a:buAutoNum type="alphaU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9055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170</Words>
  <Application>Microsoft Office PowerPoint</Application>
  <PresentationFormat>Diavoorstelling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Oriel</vt:lpstr>
      <vt:lpstr>Quiz voorbereiding toets schrijven</vt:lpstr>
      <vt:lpstr>    1. De aanhef van een brief schrijf je op de volgende manier:</vt:lpstr>
      <vt:lpstr>2. Een brief bestaat uit minimaal ……… alinea's: </vt:lpstr>
      <vt:lpstr>3. Wat is de juiste weergave van de datering:</vt:lpstr>
      <vt:lpstr>  4. Een zakelijke brief begint  met je eigen adres en later pas  het adres van de geadresseerde</vt:lpstr>
      <vt:lpstr>  5. Hoe kun je op de beste manier het onderwerp weergeven:</vt:lpstr>
      <vt:lpstr> 6. Onderaan je brief komt eerst je naam en dan je handtekening.</vt:lpstr>
      <vt:lpstr>7. Wat betekent in het adres van de geadresseerde t.a.v.:</vt:lpstr>
      <vt:lpstr> 8. Wat is de beste omschrijving van een instructie:</vt:lpstr>
      <vt:lpstr>9. Bij een instructie werk je met signaalwoorden. Welke signaalwoorden passen het beste bij een instructie:</vt:lpstr>
      <vt:lpstr>10. Bedenk een argument voor- en tegen roken: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Spellingsregels</dc:title>
  <dc:creator>Fokkelien</dc:creator>
  <cp:lastModifiedBy>Elske Mientjes</cp:lastModifiedBy>
  <cp:revision>15</cp:revision>
  <dcterms:created xsi:type="dcterms:W3CDTF">2012-07-12T12:11:22Z</dcterms:created>
  <dcterms:modified xsi:type="dcterms:W3CDTF">2014-06-02T11:08:28Z</dcterms:modified>
</cp:coreProperties>
</file>