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9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7EAD7C-DA9B-4199-8D92-1D60FF126D0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54FA126-5FAC-44AB-B5B5-AB9969E3CB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EAD7C-DA9B-4199-8D92-1D60FF126D0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A126-5FAC-44AB-B5B5-AB9969E3CB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EAD7C-DA9B-4199-8D92-1D60FF126D0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A126-5FAC-44AB-B5B5-AB9969E3CB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7EAD7C-DA9B-4199-8D92-1D60FF126D0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4FA126-5FAC-44AB-B5B5-AB9969E3CB9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7EAD7C-DA9B-4199-8D92-1D60FF126D0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54FA126-5FAC-44AB-B5B5-AB9969E3CB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EAD7C-DA9B-4199-8D92-1D60FF126D0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A126-5FAC-44AB-B5B5-AB9969E3CB9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EAD7C-DA9B-4199-8D92-1D60FF126D0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A126-5FAC-44AB-B5B5-AB9969E3CB9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7EAD7C-DA9B-4199-8D92-1D60FF126D0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4FA126-5FAC-44AB-B5B5-AB9969E3CB9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EAD7C-DA9B-4199-8D92-1D60FF126D0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A126-5FAC-44AB-B5B5-AB9969E3CB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7EAD7C-DA9B-4199-8D92-1D60FF126D0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4FA126-5FAC-44AB-B5B5-AB9969E3CB9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7EAD7C-DA9B-4199-8D92-1D60FF126D0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4FA126-5FAC-44AB-B5B5-AB9969E3CB9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7EAD7C-DA9B-4199-8D92-1D60FF126D07}" type="datetimeFigureOut">
              <a:rPr lang="nl-NL" smtClean="0"/>
              <a:pPr/>
              <a:t>2-6-2014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54FA126-5FAC-44AB-B5B5-AB9969E3CB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79712" y="980728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nl-NL" sz="5000" dirty="0" smtClean="0"/>
              <a:t>Quiz voorbereiding toets schrijven</a:t>
            </a:r>
            <a:endParaRPr lang="nl-NL" sz="50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8" y="3501008"/>
            <a:ext cx="2476500" cy="2905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7170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nl-NL" sz="4000" dirty="0" smtClean="0"/>
              <a:t>9. Bij een instructie werk je met signaalwoorden. Welke signaalwoorden passen het beste bij een instructie: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2171700"/>
            <a:ext cx="7467600" cy="4302252"/>
          </a:xfrm>
        </p:spPr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457200" indent="-457200">
              <a:buAutoNum type="alphaUcPeriod"/>
            </a:pPr>
            <a:endParaRPr lang="nl-NL" dirty="0" smtClean="0"/>
          </a:p>
          <a:p>
            <a:pPr marL="457200" indent="-457200">
              <a:buAutoNum type="alphaUcPeriod"/>
            </a:pPr>
            <a:endParaRPr lang="nl-NL" dirty="0"/>
          </a:p>
          <a:p>
            <a:pPr marL="457200" indent="-457200">
              <a:buAutoNum type="alphaUcPeriod"/>
            </a:pPr>
            <a:endParaRPr lang="nl-NL" sz="3200" dirty="0" smtClean="0"/>
          </a:p>
          <a:p>
            <a:pPr marL="457200" indent="-457200">
              <a:buAutoNum type="alphaUcPeriod"/>
            </a:pPr>
            <a:r>
              <a:rPr lang="nl-NL" sz="3200" dirty="0" smtClean="0"/>
              <a:t>En, want, maar, omdat.</a:t>
            </a:r>
          </a:p>
          <a:p>
            <a:pPr marL="457200" indent="-457200">
              <a:buAutoNum type="alphaUcPeriod"/>
            </a:pPr>
            <a:r>
              <a:rPr lang="nl-NL" sz="3200" dirty="0" smtClean="0"/>
              <a:t>Ten eerste, daarna, vervolgens, ten slotte.</a:t>
            </a:r>
          </a:p>
          <a:p>
            <a:pPr marL="457200" indent="-457200">
              <a:buAutoNum type="alphaUcPeriod"/>
            </a:pPr>
            <a:r>
              <a:rPr lang="nl-NL" sz="3200" dirty="0" smtClean="0"/>
              <a:t>Als, daar, hoewel, toch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399804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l-NL" sz="4000" dirty="0" smtClean="0"/>
              <a:t>10. Bedenk een argument voor- en tegen roken:</a:t>
            </a:r>
            <a:endParaRPr lang="nl-NL" sz="4000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505075" y="1655762"/>
            <a:ext cx="337185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957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nl-NL" sz="4000" dirty="0" smtClean="0"/>
              <a:t/>
            </a:r>
            <a:br>
              <a:rPr lang="nl-NL" sz="4000" dirty="0" smtClean="0"/>
            </a:br>
            <a:r>
              <a:rPr lang="nl-NL" sz="4000" dirty="0"/>
              <a:t/>
            </a:r>
            <a:br>
              <a:rPr lang="nl-NL" sz="4000" dirty="0"/>
            </a:br>
            <a:r>
              <a:rPr lang="nl-NL" sz="4000" dirty="0" smtClean="0"/>
              <a:t/>
            </a:r>
            <a:br>
              <a:rPr lang="nl-NL" sz="4000" dirty="0" smtClean="0"/>
            </a:br>
            <a:r>
              <a:rPr lang="nl-NL" sz="4000" dirty="0"/>
              <a:t/>
            </a:r>
            <a:br>
              <a:rPr lang="nl-NL" sz="4000" dirty="0"/>
            </a:br>
            <a:r>
              <a:rPr lang="nl-NL" sz="4000" dirty="0" smtClean="0"/>
              <a:t>1. De aanhef van een brief schrijf je op de volgende manier: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sz="3600" dirty="0" smtClean="0"/>
          </a:p>
          <a:p>
            <a:pPr marL="0" indent="0">
              <a:buNone/>
            </a:pPr>
            <a:endParaRPr lang="nl-NL" sz="3200" dirty="0" smtClean="0"/>
          </a:p>
          <a:p>
            <a:pPr marL="457200" indent="-457200">
              <a:buAutoNum type="alphaUcPeriod"/>
            </a:pPr>
            <a:r>
              <a:rPr lang="nl-NL" sz="3200" dirty="0" smtClean="0"/>
              <a:t>Geachte heer/mevrouw,</a:t>
            </a:r>
          </a:p>
          <a:p>
            <a:pPr marL="457200" indent="-457200">
              <a:buAutoNum type="alphaUcPeriod"/>
            </a:pPr>
            <a:r>
              <a:rPr lang="nl-NL" sz="3200" dirty="0" smtClean="0"/>
              <a:t>Geachte meneer/mevrouw,</a:t>
            </a:r>
          </a:p>
          <a:p>
            <a:pPr marL="457200" indent="-457200">
              <a:buAutoNum type="alphaUcPeriod"/>
            </a:pPr>
            <a:r>
              <a:rPr lang="nl-NL" sz="3200" dirty="0" smtClean="0"/>
              <a:t>Gedachte heer/mevrouw.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595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l-NL" sz="4000" dirty="0" smtClean="0"/>
              <a:t>2. Een brief bestaat uit minimaal ……… alinea's: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457200" indent="-457200">
              <a:buAutoNum type="alphaUcPeriod"/>
            </a:pPr>
            <a:r>
              <a:rPr lang="nl-NL" sz="3200" dirty="0" smtClean="0"/>
              <a:t>4</a:t>
            </a:r>
          </a:p>
          <a:p>
            <a:pPr marL="457200" indent="-457200">
              <a:buAutoNum type="alphaUcPeriod"/>
            </a:pPr>
            <a:r>
              <a:rPr lang="nl-NL" sz="3200" dirty="0" smtClean="0"/>
              <a:t>2</a:t>
            </a:r>
          </a:p>
          <a:p>
            <a:pPr marL="457200" indent="-457200">
              <a:buAutoNum type="alphaUcPeriod"/>
            </a:pPr>
            <a:r>
              <a:rPr lang="nl-NL" sz="3200" dirty="0" smtClean="0"/>
              <a:t>3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00931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nl-NL" sz="4000" dirty="0" smtClean="0"/>
              <a:t>3. Wat is de juiste weergave van de datering: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457200" indent="-457200">
              <a:buAutoNum type="alphaUcPeriod"/>
            </a:pPr>
            <a:r>
              <a:rPr lang="nl-NL" sz="3200" dirty="0" smtClean="0"/>
              <a:t>Meppel, 11 november 2013</a:t>
            </a:r>
          </a:p>
          <a:p>
            <a:pPr marL="457200" indent="-457200">
              <a:buAutoNum type="alphaUcPeriod"/>
            </a:pPr>
            <a:r>
              <a:rPr lang="nl-NL" sz="3200" dirty="0" smtClean="0"/>
              <a:t>11 november 2013, Meppel</a:t>
            </a:r>
          </a:p>
          <a:p>
            <a:pPr marL="457200" indent="-457200">
              <a:buAutoNum type="alphaUcPeriod"/>
            </a:pPr>
            <a:r>
              <a:rPr lang="nl-NL" sz="3200" dirty="0" smtClean="0"/>
              <a:t>Meppel, 11-11-2013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390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nl-NL" sz="4000" dirty="0" smtClean="0"/>
              <a:t/>
            </a:r>
            <a:br>
              <a:rPr lang="nl-NL" sz="4000" dirty="0" smtClean="0"/>
            </a:br>
            <a:r>
              <a:rPr lang="nl-NL" sz="4000" dirty="0" smtClean="0"/>
              <a:t/>
            </a:r>
            <a:br>
              <a:rPr lang="nl-NL" sz="4000" dirty="0" smtClean="0"/>
            </a:br>
            <a:r>
              <a:rPr lang="nl-NL" sz="4000" dirty="0" smtClean="0"/>
              <a:t>4. Een zakelijke brief begint  met je eigen adres en later pas </a:t>
            </a:r>
            <a:br>
              <a:rPr lang="nl-NL" sz="4000" dirty="0" smtClean="0"/>
            </a:br>
            <a:r>
              <a:rPr lang="nl-NL" sz="4000" dirty="0" smtClean="0"/>
              <a:t>het adres van de geadresseerde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3600" dirty="0" smtClean="0"/>
          </a:p>
          <a:p>
            <a:pPr marL="0" indent="0">
              <a:buNone/>
            </a:pPr>
            <a:endParaRPr lang="nl-NL" sz="3600" dirty="0" smtClean="0"/>
          </a:p>
          <a:p>
            <a:pPr marL="457200" indent="-457200">
              <a:buAutoNum type="alphaUcPeriod"/>
            </a:pPr>
            <a:endParaRPr lang="nl-NL" sz="3200" dirty="0" smtClean="0"/>
          </a:p>
          <a:p>
            <a:pPr marL="457200" indent="-457200">
              <a:buAutoNum type="alphaUcPeriod"/>
            </a:pPr>
            <a:endParaRPr lang="nl-NL" sz="3200" dirty="0"/>
          </a:p>
          <a:p>
            <a:pPr marL="457200" indent="-457200">
              <a:buAutoNum type="alphaUcPeriod"/>
            </a:pPr>
            <a:r>
              <a:rPr lang="nl-NL" sz="3200" dirty="0" smtClean="0"/>
              <a:t>Niet waar</a:t>
            </a:r>
          </a:p>
          <a:p>
            <a:pPr marL="457200" indent="-457200">
              <a:buAutoNum type="alphaUcPeriod"/>
            </a:pPr>
            <a:r>
              <a:rPr lang="nl-NL" sz="3200" dirty="0" smtClean="0"/>
              <a:t>Waar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0811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2870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nl-NL" sz="4000" dirty="0" smtClean="0"/>
              <a:t/>
            </a:r>
            <a:br>
              <a:rPr lang="nl-NL" sz="4000" dirty="0" smtClean="0"/>
            </a:br>
            <a:r>
              <a:rPr lang="nl-NL" sz="4000" dirty="0"/>
              <a:t/>
            </a:r>
            <a:br>
              <a:rPr lang="nl-NL" sz="4000" dirty="0"/>
            </a:br>
            <a:r>
              <a:rPr lang="nl-NL" sz="4000" dirty="0" smtClean="0"/>
              <a:t>5. Hoe kun je op de beste manier het onderwerp weergeven: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sz="3600" dirty="0"/>
          </a:p>
          <a:p>
            <a:pPr marL="457200" indent="-457200">
              <a:buAutoNum type="alphaUcPeriod"/>
            </a:pPr>
            <a:endParaRPr lang="nl-NL" sz="3200" dirty="0" smtClean="0"/>
          </a:p>
          <a:p>
            <a:pPr marL="457200" indent="-457200">
              <a:buAutoNum type="alphaUcPeriod"/>
            </a:pPr>
            <a:r>
              <a:rPr lang="nl-NL" sz="3200" dirty="0" smtClean="0"/>
              <a:t>Onderwerp: de toets schrijven</a:t>
            </a:r>
          </a:p>
          <a:p>
            <a:pPr marL="457200" indent="-457200">
              <a:buAutoNum type="alphaUcPeriod"/>
            </a:pPr>
            <a:r>
              <a:rPr lang="nl-NL" sz="3200" dirty="0" smtClean="0"/>
              <a:t>Betreft: De toets schrijven</a:t>
            </a:r>
          </a:p>
          <a:p>
            <a:pPr marL="457200" indent="-457200">
              <a:buAutoNum type="alphaUcPeriod"/>
            </a:pPr>
            <a:r>
              <a:rPr lang="nl-NL" sz="3200" dirty="0" smtClean="0"/>
              <a:t>Betreft: de toets schrijven</a:t>
            </a:r>
          </a:p>
        </p:txBody>
      </p:sp>
    </p:spTree>
    <p:extLst>
      <p:ext uri="{BB962C8B-B14F-4D97-AF65-F5344CB8AC3E}">
        <p14:creationId xmlns:p14="http://schemas.microsoft.com/office/powerpoint/2010/main" val="4086643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nl-NL" sz="4000" dirty="0" smtClean="0"/>
              <a:t/>
            </a:r>
            <a:br>
              <a:rPr lang="nl-NL" sz="4000" dirty="0" smtClean="0"/>
            </a:br>
            <a:r>
              <a:rPr lang="nl-NL" sz="4000" dirty="0" smtClean="0"/>
              <a:t>6. Onderaan je brief komt eerst je naam en dan je handtekening.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lphaUcPeriod"/>
            </a:pPr>
            <a:endParaRPr lang="nl-NL" dirty="0" smtClean="0"/>
          </a:p>
          <a:p>
            <a:pPr marL="457200" indent="-457200">
              <a:buAutoNum type="alphaUcPeriod"/>
            </a:pPr>
            <a:endParaRPr lang="nl-NL" sz="3200" dirty="0"/>
          </a:p>
          <a:p>
            <a:pPr marL="457200" indent="-457200">
              <a:buAutoNum type="alphaUcPeriod"/>
            </a:pPr>
            <a:r>
              <a:rPr lang="nl-NL" sz="3200" dirty="0" smtClean="0"/>
              <a:t>Waar</a:t>
            </a:r>
          </a:p>
          <a:p>
            <a:pPr marL="457200" indent="-457200">
              <a:buAutoNum type="alphaUcPeriod"/>
            </a:pPr>
            <a:r>
              <a:rPr lang="nl-NL" sz="3200" dirty="0" smtClean="0"/>
              <a:t>Niet waar</a:t>
            </a:r>
          </a:p>
          <a:p>
            <a:pPr marL="457200" indent="-457200">
              <a:buAutoNum type="alphaU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7219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5771" y="90872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nl-NL" sz="4000" dirty="0" smtClean="0"/>
              <a:t>7. Wat betekent in het adres van de geadresseerde t.a.v.: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3600" dirty="0" smtClean="0"/>
          </a:p>
          <a:p>
            <a:pPr marL="457200" indent="-457200">
              <a:buAutoNum type="alphaUcPeriod"/>
            </a:pPr>
            <a:endParaRPr lang="nl-NL" sz="3600" dirty="0" smtClean="0"/>
          </a:p>
          <a:p>
            <a:pPr marL="457200" indent="-457200">
              <a:buAutoNum type="alphaUcPeriod"/>
            </a:pPr>
            <a:endParaRPr lang="nl-NL" sz="3600" dirty="0"/>
          </a:p>
          <a:p>
            <a:pPr marL="457200" indent="-457200">
              <a:buAutoNum type="alphaUcPeriod"/>
            </a:pPr>
            <a:r>
              <a:rPr lang="nl-NL" sz="3200" dirty="0" smtClean="0"/>
              <a:t>Ten aanzien van….</a:t>
            </a:r>
          </a:p>
          <a:p>
            <a:pPr marL="457200" indent="-457200">
              <a:buAutoNum type="alphaUcPeriod"/>
            </a:pPr>
            <a:r>
              <a:rPr lang="nl-NL" sz="3200" dirty="0" smtClean="0"/>
              <a:t>Ter attentie van….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714369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259" y="764704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nl-NL" sz="4000" dirty="0" smtClean="0"/>
              <a:t/>
            </a:r>
            <a:br>
              <a:rPr lang="nl-NL" sz="4000" dirty="0" smtClean="0"/>
            </a:br>
            <a:r>
              <a:rPr lang="nl-NL" sz="4000" dirty="0" smtClean="0"/>
              <a:t>8. Wat is de beste omschrijving van een instructie: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lphaUcPeriod"/>
            </a:pPr>
            <a:endParaRPr lang="nl-NL" dirty="0" smtClean="0"/>
          </a:p>
          <a:p>
            <a:pPr marL="457200" indent="-457200">
              <a:buAutoNum type="alphaUcPeriod"/>
            </a:pPr>
            <a:endParaRPr lang="nl-NL" sz="3600" dirty="0" smtClean="0"/>
          </a:p>
          <a:p>
            <a:pPr marL="457200" indent="-457200">
              <a:buAutoNum type="alphaUcPeriod"/>
            </a:pPr>
            <a:r>
              <a:rPr lang="nl-NL" sz="3200" dirty="0" smtClean="0"/>
              <a:t>Een instructie geeft in stappen weer wat je moet doen.</a:t>
            </a:r>
          </a:p>
          <a:p>
            <a:pPr marL="457200" indent="-457200">
              <a:buAutoNum type="alphaUcPeriod"/>
            </a:pPr>
            <a:r>
              <a:rPr lang="nl-NL" sz="3200" dirty="0" smtClean="0"/>
              <a:t>Een instructie is een korte uitleg.</a:t>
            </a:r>
          </a:p>
          <a:p>
            <a:pPr marL="457200" indent="-457200">
              <a:buAutoNum type="alphaUcPeriod"/>
            </a:pPr>
            <a:r>
              <a:rPr lang="nl-NL" sz="3200" dirty="0" smtClean="0"/>
              <a:t>Een instructie is een informatieve voorlichting.</a:t>
            </a:r>
          </a:p>
          <a:p>
            <a:pPr marL="457200" indent="-457200">
              <a:buAutoNum type="alphaUcPeriod"/>
            </a:pPr>
            <a:endParaRPr lang="nl-NL" dirty="0"/>
          </a:p>
          <a:p>
            <a:pPr marL="457200" indent="-457200">
              <a:buAutoNum type="alphaU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9055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121</TotalTime>
  <Words>170</Words>
  <Application>Microsoft Office PowerPoint</Application>
  <PresentationFormat>Diavoorstelling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Oriel</vt:lpstr>
      <vt:lpstr>Quiz voorbereiding toets schrijven</vt:lpstr>
      <vt:lpstr>    1. De aanhef van een brief schrijf je op de volgende manier:</vt:lpstr>
      <vt:lpstr>2. Een brief bestaat uit minimaal ……… alinea's: </vt:lpstr>
      <vt:lpstr>3. Wat is de juiste weergave van de datering:</vt:lpstr>
      <vt:lpstr>  4. Een zakelijke brief begint  met je eigen adres en later pas  het adres van de geadresseerde</vt:lpstr>
      <vt:lpstr>  5. Hoe kun je op de beste manier het onderwerp weergeven:</vt:lpstr>
      <vt:lpstr> 6. Onderaan je brief komt eerst je naam en dan je handtekening.</vt:lpstr>
      <vt:lpstr>7. Wat betekent in het adres van de geadresseerde t.a.v.:</vt:lpstr>
      <vt:lpstr> 8. Wat is de beste omschrijving van een instructie:</vt:lpstr>
      <vt:lpstr>9. Bij een instructie werk je met signaalwoorden. Welke signaalwoorden passen het beste bij een instructie:</vt:lpstr>
      <vt:lpstr>10. Bedenk een argument voor- en tegen roken: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Spellingsregels</dc:title>
  <dc:creator>Fokkelien</dc:creator>
  <cp:lastModifiedBy>Elske Mientjes</cp:lastModifiedBy>
  <cp:revision>15</cp:revision>
  <dcterms:created xsi:type="dcterms:W3CDTF">2012-07-12T12:11:22Z</dcterms:created>
  <dcterms:modified xsi:type="dcterms:W3CDTF">2014-06-02T11:08:28Z</dcterms:modified>
</cp:coreProperties>
</file>